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950" r:id="rId2"/>
    <p:sldId id="1257" r:id="rId3"/>
    <p:sldId id="825" r:id="rId4"/>
    <p:sldId id="826" r:id="rId5"/>
    <p:sldId id="827" r:id="rId6"/>
    <p:sldId id="1319" r:id="rId7"/>
    <p:sldId id="1325" r:id="rId8"/>
    <p:sldId id="1323" r:id="rId9"/>
    <p:sldId id="829" r:id="rId10"/>
    <p:sldId id="1324" r:id="rId11"/>
    <p:sldId id="1251" r:id="rId12"/>
    <p:sldId id="461" r:id="rId13"/>
    <p:sldId id="462" r:id="rId14"/>
    <p:sldId id="1326" r:id="rId15"/>
    <p:sldId id="1327" r:id="rId16"/>
    <p:sldId id="463" r:id="rId17"/>
    <p:sldId id="464" r:id="rId18"/>
    <p:sldId id="1279" r:id="rId19"/>
    <p:sldId id="1315" r:id="rId20"/>
    <p:sldId id="1316" r:id="rId21"/>
    <p:sldId id="543" r:id="rId22"/>
    <p:sldId id="482" r:id="rId23"/>
    <p:sldId id="1296" r:id="rId24"/>
    <p:sldId id="651" r:id="rId25"/>
    <p:sldId id="1317" r:id="rId26"/>
    <p:sldId id="1330" r:id="rId27"/>
    <p:sldId id="523" r:id="rId28"/>
    <p:sldId id="1331" r:id="rId29"/>
    <p:sldId id="1332" r:id="rId30"/>
    <p:sldId id="1333" r:id="rId31"/>
    <p:sldId id="1235" r:id="rId32"/>
    <p:sldId id="481" r:id="rId33"/>
    <p:sldId id="1318" r:id="rId34"/>
    <p:sldId id="483" r:id="rId35"/>
    <p:sldId id="484" r:id="rId36"/>
    <p:sldId id="1328" r:id="rId37"/>
    <p:sldId id="486" r:id="rId38"/>
    <p:sldId id="1329" r:id="rId39"/>
    <p:sldId id="1233" r:id="rId40"/>
    <p:sldId id="518" r:id="rId41"/>
    <p:sldId id="520" r:id="rId42"/>
    <p:sldId id="521" r:id="rId43"/>
    <p:sldId id="522" r:id="rId44"/>
    <p:sldId id="838" r:id="rId45"/>
    <p:sldId id="840" r:id="rId46"/>
    <p:sldId id="524" r:id="rId47"/>
    <p:sldId id="841" r:id="rId48"/>
    <p:sldId id="842" r:id="rId49"/>
    <p:sldId id="843" r:id="rId50"/>
    <p:sldId id="525" r:id="rId51"/>
    <p:sldId id="954" r:id="rId52"/>
    <p:sldId id="1280" r:id="rId53"/>
    <p:sldId id="1240" r:id="rId54"/>
    <p:sldId id="256" r:id="rId55"/>
    <p:sldId id="257" r:id="rId56"/>
    <p:sldId id="1237" r:id="rId57"/>
    <p:sldId id="1238" r:id="rId58"/>
    <p:sldId id="1281" r:id="rId59"/>
    <p:sldId id="1122" r:id="rId60"/>
    <p:sldId id="946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825"/>
            <p14:sldId id="826"/>
            <p14:sldId id="827"/>
            <p14:sldId id="1319"/>
            <p14:sldId id="1325"/>
            <p14:sldId id="1323"/>
            <p14:sldId id="829"/>
            <p14:sldId id="1324"/>
            <p14:sldId id="1251"/>
            <p14:sldId id="461"/>
            <p14:sldId id="462"/>
            <p14:sldId id="1326"/>
            <p14:sldId id="1327"/>
            <p14:sldId id="463"/>
            <p14:sldId id="464"/>
            <p14:sldId id="1279"/>
            <p14:sldId id="1315"/>
            <p14:sldId id="1316"/>
            <p14:sldId id="543"/>
            <p14:sldId id="482"/>
            <p14:sldId id="1296"/>
            <p14:sldId id="651"/>
            <p14:sldId id="1317"/>
            <p14:sldId id="1330"/>
            <p14:sldId id="523"/>
            <p14:sldId id="1331"/>
            <p14:sldId id="1332"/>
            <p14:sldId id="1333"/>
            <p14:sldId id="1235"/>
            <p14:sldId id="481"/>
            <p14:sldId id="1318"/>
            <p14:sldId id="483"/>
            <p14:sldId id="484"/>
            <p14:sldId id="1328"/>
            <p14:sldId id="486"/>
            <p14:sldId id="1329"/>
            <p14:sldId id="1233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954"/>
            <p14:sldId id="1280"/>
            <p14:sldId id="1240"/>
            <p14:sldId id="256"/>
            <p14:sldId id="257"/>
            <p14:sldId id="1237"/>
            <p14:sldId id="1238"/>
            <p14:sldId id="1281"/>
            <p14:sldId id="1122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25/04/2025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27th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6915-F785-1800-E921-5BDCA30C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F2949-1488-6006-6C0D-C352C3295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6281-7EF4-F461-49A7-16852E8DFF3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746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0A59-C750-E2C2-E4A3-F884E72B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FDC20B-DDE1-B376-9103-C6CC2ACC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D87FF-B41C-4659-CCA8-F84F718EDF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23698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7FBF-F401-8219-97E5-B5A4DA77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2D7879-9E4A-0880-10B3-FE1BCF1B2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DDA-BB56-731B-4B42-94C6D4D7B9F9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7847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see Your kingdom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63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570777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6683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962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89301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21904-D0D1-BFED-0689-DEA2C787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9058-8E18-B7CE-1DDE-AC916064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E8011E-5869-11E4-2697-4F22BD40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3FB91-6A53-65B4-DEE8-36821247E0A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792727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A1D6-CFD8-9D4F-8143-D12716F0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5D9AA9-D99B-187C-3FA1-6B18D317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46AED-FA37-EFEF-64DB-94786EA7811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38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4F4E-C960-AB75-2B74-44618E4A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82BF4-9400-5AA7-E5B3-384A7ABFB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C04-1EB2-542F-6F8A-E2731DF136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76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3303</TotalTime>
  <Words>1822</Words>
  <Application>Microsoft Office PowerPoint</Application>
  <PresentationFormat>On-screen Show (4:3)</PresentationFormat>
  <Paragraphs>335</Paragraphs>
  <Slides>60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110</cp:revision>
  <dcterms:created xsi:type="dcterms:W3CDTF">2024-09-27T16:56:29Z</dcterms:created>
  <dcterms:modified xsi:type="dcterms:W3CDTF">2025-04-25T09:09:13Z</dcterms:modified>
</cp:coreProperties>
</file>